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2"/>
  </p:sldMasterIdLst>
  <p:notesMasterIdLst>
    <p:notesMasterId r:id="rId7"/>
  </p:notesMasterIdLst>
  <p:handoutMasterIdLst>
    <p:handoutMasterId r:id="rId8"/>
  </p:handoutMasterIdLst>
  <p:sldIdLst>
    <p:sldId id="258" r:id="rId3"/>
    <p:sldId id="257" r:id="rId4"/>
    <p:sldId id="259" r:id="rId5"/>
    <p:sldId id="260" r:id="rId6"/>
  </p:sldIdLst>
  <p:sldSz cx="9144000" cy="6858000" type="screen4x3"/>
  <p:notesSz cx="6858000" cy="9144000"/>
  <p:custDataLst>
    <p:tags r:id="rId9"/>
  </p:custDataLst>
  <p:defaultTextStyle>
    <a:defPPr>
      <a:defRPr lang="en-US"/>
    </a:defPPr>
    <a:lvl1pPr marL="0" algn="l" defTabSz="816286" rtl="0" eaLnBrk="1" latinLnBrk="0" hangingPunct="1">
      <a:defRPr sz="1600" kern="1200">
        <a:solidFill>
          <a:schemeClr val="tx1"/>
        </a:solidFill>
        <a:latin typeface="+mn-lt"/>
        <a:ea typeface="+mn-ea"/>
        <a:cs typeface="+mn-cs"/>
      </a:defRPr>
    </a:lvl1pPr>
    <a:lvl2pPr marL="408143" algn="l" defTabSz="816286" rtl="0" eaLnBrk="1" latinLnBrk="0" hangingPunct="1">
      <a:defRPr sz="1600" kern="1200">
        <a:solidFill>
          <a:schemeClr val="tx1"/>
        </a:solidFill>
        <a:latin typeface="+mn-lt"/>
        <a:ea typeface="+mn-ea"/>
        <a:cs typeface="+mn-cs"/>
      </a:defRPr>
    </a:lvl2pPr>
    <a:lvl3pPr marL="816286" algn="l" defTabSz="816286" rtl="0" eaLnBrk="1" latinLnBrk="0" hangingPunct="1">
      <a:defRPr sz="1600" kern="1200">
        <a:solidFill>
          <a:schemeClr val="tx1"/>
        </a:solidFill>
        <a:latin typeface="+mn-lt"/>
        <a:ea typeface="+mn-ea"/>
        <a:cs typeface="+mn-cs"/>
      </a:defRPr>
    </a:lvl3pPr>
    <a:lvl4pPr marL="1224431" algn="l" defTabSz="816286" rtl="0" eaLnBrk="1" latinLnBrk="0" hangingPunct="1">
      <a:defRPr sz="1600" kern="1200">
        <a:solidFill>
          <a:schemeClr val="tx1"/>
        </a:solidFill>
        <a:latin typeface="+mn-lt"/>
        <a:ea typeface="+mn-ea"/>
        <a:cs typeface="+mn-cs"/>
      </a:defRPr>
    </a:lvl4pPr>
    <a:lvl5pPr marL="1632575" algn="l" defTabSz="816286" rtl="0" eaLnBrk="1" latinLnBrk="0" hangingPunct="1">
      <a:defRPr sz="1600" kern="1200">
        <a:solidFill>
          <a:schemeClr val="tx1"/>
        </a:solidFill>
        <a:latin typeface="+mn-lt"/>
        <a:ea typeface="+mn-ea"/>
        <a:cs typeface="+mn-cs"/>
      </a:defRPr>
    </a:lvl5pPr>
    <a:lvl6pPr marL="2040718" algn="l" defTabSz="816286" rtl="0" eaLnBrk="1" latinLnBrk="0" hangingPunct="1">
      <a:defRPr sz="1600" kern="1200">
        <a:solidFill>
          <a:schemeClr val="tx1"/>
        </a:solidFill>
        <a:latin typeface="+mn-lt"/>
        <a:ea typeface="+mn-ea"/>
        <a:cs typeface="+mn-cs"/>
      </a:defRPr>
    </a:lvl6pPr>
    <a:lvl7pPr marL="2448861" algn="l" defTabSz="816286" rtl="0" eaLnBrk="1" latinLnBrk="0" hangingPunct="1">
      <a:defRPr sz="1600" kern="1200">
        <a:solidFill>
          <a:schemeClr val="tx1"/>
        </a:solidFill>
        <a:latin typeface="+mn-lt"/>
        <a:ea typeface="+mn-ea"/>
        <a:cs typeface="+mn-cs"/>
      </a:defRPr>
    </a:lvl7pPr>
    <a:lvl8pPr marL="2857006" algn="l" defTabSz="816286" rtl="0" eaLnBrk="1" latinLnBrk="0" hangingPunct="1">
      <a:defRPr sz="1600" kern="1200">
        <a:solidFill>
          <a:schemeClr val="tx1"/>
        </a:solidFill>
        <a:latin typeface="+mn-lt"/>
        <a:ea typeface="+mn-ea"/>
        <a:cs typeface="+mn-cs"/>
      </a:defRPr>
    </a:lvl8pPr>
    <a:lvl9pPr marL="3265149" algn="l" defTabSz="816286"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userDrawn="1">
          <p15:clr>
            <a:srgbClr val="A4A3A4"/>
          </p15:clr>
        </p15:guide>
        <p15:guide id="6"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6600"/>
    <a:srgbClr val="FF9900"/>
    <a:srgbClr val="336600"/>
    <a:srgbClr val="336699"/>
    <a:srgbClr val="0000FF"/>
    <a:srgbClr val="C3823B"/>
    <a:srgbClr val="C079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1" autoAdjust="0"/>
    <p:restoredTop sz="86445" autoAdjust="0"/>
  </p:normalViewPr>
  <p:slideViewPr>
    <p:cSldViewPr>
      <p:cViewPr varScale="1">
        <p:scale>
          <a:sx n="95" d="100"/>
          <a:sy n="95" d="100"/>
        </p:scale>
        <p:origin x="810" y="72"/>
      </p:cViewPr>
      <p:guideLst>
        <p:guide orient="horz" pos="2160"/>
        <p:guide pos="3839"/>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902"/>
    </p:cViewPr>
  </p:sorterViewPr>
  <p:notesViewPr>
    <p:cSldViewPr>
      <p:cViewPr varScale="1">
        <p:scale>
          <a:sx n="53" d="100"/>
          <a:sy n="53" d="100"/>
        </p:scale>
        <p:origin x="264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659ACC-BB8B-40BD-9C3D-7515A99833BA}" type="datetimeFigureOut">
              <a:rPr lang="en-US"/>
              <a:pPr/>
              <a:t>6/10/2025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02B09C-4EB4-4858-8C5D-928515EB5FA1}" type="slidenum">
              <a:rPr/>
              <a:pPr/>
              <a:t>‹#›</a:t>
            </a:fld>
            <a:endParaRPr/>
          </a:p>
        </p:txBody>
      </p:sp>
    </p:spTree>
    <p:extLst>
      <p:ext uri="{BB962C8B-B14F-4D97-AF65-F5344CB8AC3E}">
        <p14:creationId xmlns:p14="http://schemas.microsoft.com/office/powerpoint/2010/main" val="2581470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AB3F5D-6129-4745-AD27-E1F8E3F0C4BE}" type="datetimeFigureOut">
              <a:rPr lang="en-US"/>
              <a:pPr/>
              <a:t>6/10/2025</a:t>
            </a:fld>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640D2E-0C1A-4418-8763-9BB732EB1D20}" type="slidenum">
              <a:rPr/>
              <a:pPr/>
              <a:t>‹#›</a:t>
            </a:fld>
            <a:endParaRPr/>
          </a:p>
        </p:txBody>
      </p:sp>
    </p:spTree>
    <p:extLst>
      <p:ext uri="{BB962C8B-B14F-4D97-AF65-F5344CB8AC3E}">
        <p14:creationId xmlns:p14="http://schemas.microsoft.com/office/powerpoint/2010/main" val="3186368136"/>
      </p:ext>
    </p:extLst>
  </p:cSld>
  <p:clrMap bg1="lt1" tx1="dk1" bg2="lt2" tx2="dk2" accent1="accent1" accent2="accent2" accent3="accent3" accent4="accent4" accent5="accent5" accent6="accent6" hlink="hlink" folHlink="folHlink"/>
  <p:notesStyle>
    <a:lvl1pPr marL="0" algn="l" defTabSz="816286" rtl="0" eaLnBrk="1" latinLnBrk="0" hangingPunct="1">
      <a:defRPr sz="1000" kern="1200">
        <a:solidFill>
          <a:schemeClr val="tx1"/>
        </a:solidFill>
        <a:latin typeface="+mn-lt"/>
        <a:ea typeface="+mn-ea"/>
        <a:cs typeface="+mn-cs"/>
      </a:defRPr>
    </a:lvl1pPr>
    <a:lvl2pPr marL="408143" algn="l" defTabSz="816286" rtl="0" eaLnBrk="1" latinLnBrk="0" hangingPunct="1">
      <a:defRPr sz="1000" kern="1200">
        <a:solidFill>
          <a:schemeClr val="tx1"/>
        </a:solidFill>
        <a:latin typeface="+mn-lt"/>
        <a:ea typeface="+mn-ea"/>
        <a:cs typeface="+mn-cs"/>
      </a:defRPr>
    </a:lvl2pPr>
    <a:lvl3pPr marL="816286" algn="l" defTabSz="816286" rtl="0" eaLnBrk="1" latinLnBrk="0" hangingPunct="1">
      <a:defRPr sz="1000" kern="1200">
        <a:solidFill>
          <a:schemeClr val="tx1"/>
        </a:solidFill>
        <a:latin typeface="+mn-lt"/>
        <a:ea typeface="+mn-ea"/>
        <a:cs typeface="+mn-cs"/>
      </a:defRPr>
    </a:lvl3pPr>
    <a:lvl4pPr marL="1224431" algn="l" defTabSz="816286" rtl="0" eaLnBrk="1" latinLnBrk="0" hangingPunct="1">
      <a:defRPr sz="1000" kern="1200">
        <a:solidFill>
          <a:schemeClr val="tx1"/>
        </a:solidFill>
        <a:latin typeface="+mn-lt"/>
        <a:ea typeface="+mn-ea"/>
        <a:cs typeface="+mn-cs"/>
      </a:defRPr>
    </a:lvl4pPr>
    <a:lvl5pPr marL="1632575" algn="l" defTabSz="816286" rtl="0" eaLnBrk="1" latinLnBrk="0" hangingPunct="1">
      <a:defRPr sz="1000" kern="1200">
        <a:solidFill>
          <a:schemeClr val="tx1"/>
        </a:solidFill>
        <a:latin typeface="+mn-lt"/>
        <a:ea typeface="+mn-ea"/>
        <a:cs typeface="+mn-cs"/>
      </a:defRPr>
    </a:lvl5pPr>
    <a:lvl6pPr marL="2040718" algn="l" defTabSz="816286" rtl="0" eaLnBrk="1" latinLnBrk="0" hangingPunct="1">
      <a:defRPr sz="1000" kern="1200">
        <a:solidFill>
          <a:schemeClr val="tx1"/>
        </a:solidFill>
        <a:latin typeface="+mn-lt"/>
        <a:ea typeface="+mn-ea"/>
        <a:cs typeface="+mn-cs"/>
      </a:defRPr>
    </a:lvl6pPr>
    <a:lvl7pPr marL="2448861" algn="l" defTabSz="816286" rtl="0" eaLnBrk="1" latinLnBrk="0" hangingPunct="1">
      <a:defRPr sz="1000" kern="1200">
        <a:solidFill>
          <a:schemeClr val="tx1"/>
        </a:solidFill>
        <a:latin typeface="+mn-lt"/>
        <a:ea typeface="+mn-ea"/>
        <a:cs typeface="+mn-cs"/>
      </a:defRPr>
    </a:lvl7pPr>
    <a:lvl8pPr marL="2857006" algn="l" defTabSz="816286" rtl="0" eaLnBrk="1" latinLnBrk="0" hangingPunct="1">
      <a:defRPr sz="1000" kern="1200">
        <a:solidFill>
          <a:schemeClr val="tx1"/>
        </a:solidFill>
        <a:latin typeface="+mn-lt"/>
        <a:ea typeface="+mn-ea"/>
        <a:cs typeface="+mn-cs"/>
      </a:defRPr>
    </a:lvl8pPr>
    <a:lvl9pPr marL="3265149" algn="l" defTabSz="816286" rtl="0" eaLnBrk="1" latinLnBrk="0" hangingPunct="1">
      <a:defRPr sz="1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304800" y="5029208"/>
            <a:ext cx="8686800" cy="947737"/>
          </a:xfrm>
        </p:spPr>
        <p:txBody>
          <a:bodyPr/>
          <a:lstStyle>
            <a:lvl1pPr>
              <a:defRPr/>
            </a:lvl1pPr>
          </a:lstStyle>
          <a:p>
            <a:r>
              <a:rPr lang="en-US"/>
              <a:t>Click to edit Master title style</a:t>
            </a:r>
          </a:p>
        </p:txBody>
      </p:sp>
      <p:sp>
        <p:nvSpPr>
          <p:cNvPr id="3079" name="Rectangle 7"/>
          <p:cNvSpPr>
            <a:spLocks noGrp="1" noChangeArrowheads="1"/>
          </p:cNvSpPr>
          <p:nvPr>
            <p:ph type="subTitle" idx="1"/>
          </p:nvPr>
        </p:nvSpPr>
        <p:spPr>
          <a:xfrm>
            <a:off x="304800" y="5886451"/>
            <a:ext cx="8686800" cy="895351"/>
          </a:xfrm>
        </p:spPr>
        <p:txBody>
          <a:bodyPr/>
          <a:lstStyle>
            <a:lvl1pPr marL="0" indent="0">
              <a:buFont typeface="Wingdings" pitchFamily="2" charset="2"/>
              <a:buNone/>
              <a:defRPr>
                <a:solidFill>
                  <a:schemeClr val="tx2"/>
                </a:solidFill>
              </a:defRPr>
            </a:lvl1pPr>
          </a:lstStyle>
          <a:p>
            <a:r>
              <a:rPr lang="en-US"/>
              <a:t>Click to edit Master subtitle style</a:t>
            </a:r>
          </a:p>
        </p:txBody>
      </p:sp>
      <p:sp>
        <p:nvSpPr>
          <p:cNvPr id="3104" name="Rectangle 32"/>
          <p:cNvSpPr>
            <a:spLocks noGrp="1" noChangeArrowheads="1"/>
          </p:cNvSpPr>
          <p:nvPr>
            <p:ph type="dt" sz="quarter" idx="2"/>
          </p:nvPr>
        </p:nvSpPr>
        <p:spPr/>
        <p:txBody>
          <a:bodyPr/>
          <a:lstStyle>
            <a:lvl1pPr>
              <a:defRPr/>
            </a:lvl1pPr>
          </a:lstStyle>
          <a:p>
            <a:fld id="{7F03E7ED-526C-43D7-BA41-7DEE51FD568E}" type="datetime1">
              <a:rPr lang="en-US" smtClean="0"/>
              <a:pPr/>
              <a:t>6/10/2025</a:t>
            </a:fld>
            <a:endParaRPr lang="en-US" dirty="0"/>
          </a:p>
        </p:txBody>
      </p:sp>
      <p:sp>
        <p:nvSpPr>
          <p:cNvPr id="3105" name="Rectangle 33"/>
          <p:cNvSpPr>
            <a:spLocks noGrp="1" noChangeArrowheads="1"/>
          </p:cNvSpPr>
          <p:nvPr>
            <p:ph type="ftr" sz="quarter" idx="3"/>
          </p:nvPr>
        </p:nvSpPr>
        <p:spPr/>
        <p:txBody>
          <a:bodyPr/>
          <a:lstStyle>
            <a:lvl1pPr>
              <a:defRPr/>
            </a:lvl1pPr>
          </a:lstStyle>
          <a:p>
            <a:endParaRPr lang="en-US" dirty="0"/>
          </a:p>
        </p:txBody>
      </p:sp>
      <p:sp>
        <p:nvSpPr>
          <p:cNvPr id="3106" name="Rectangle 34"/>
          <p:cNvSpPr>
            <a:spLocks noGrp="1" noChangeArrowheads="1"/>
          </p:cNvSpPr>
          <p:nvPr>
            <p:ph type="sldNum" sz="quarter" idx="4"/>
          </p:nvPr>
        </p:nvSpPr>
        <p:spPr/>
        <p:txBody>
          <a:bodyPr/>
          <a:lstStyle>
            <a:lvl1pPr>
              <a:defRPr/>
            </a:lvl1pPr>
          </a:lstStyle>
          <a:p>
            <a:fld id="{401CF334-2D5C-4859-84A6-CA7E6E43FAEB}" type="slidenum">
              <a:rPr lang="en-US" smtClean="0"/>
              <a:pPr/>
              <a:t>‹#›</a:t>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76200"/>
            <a:ext cx="213360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76200"/>
            <a:ext cx="624840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24ABB9F7-FE8F-4CB7-B90F-B7A115B006F6}" type="datetimeFigureOut">
              <a:rPr lang="en-US" smtClean="0"/>
              <a:pPr/>
              <a:t>6/10/2025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2E8EBC-E876-4F75-A8E2-294E580032CD}" type="slidenum">
              <a:rPr lang="en-US" smtClean="0"/>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3"/>
            <a:ext cx="7772400" cy="136207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314" y="2906727"/>
            <a:ext cx="7772400" cy="1500188"/>
          </a:xfrm>
        </p:spPr>
        <p:txBody>
          <a:bodyPr anchor="b"/>
          <a:lstStyle>
            <a:lvl1pPr marL="0" indent="0">
              <a:buNone/>
              <a:defRPr sz="1700"/>
            </a:lvl1pPr>
            <a:lvl2pPr marL="408143" indent="0">
              <a:buNone/>
              <a:defRPr sz="1600"/>
            </a:lvl2pPr>
            <a:lvl3pPr marL="816286" indent="0">
              <a:buNone/>
              <a:defRPr sz="1400"/>
            </a:lvl3pPr>
            <a:lvl4pPr marL="1224431" indent="0">
              <a:buNone/>
              <a:defRPr sz="1200"/>
            </a:lvl4pPr>
            <a:lvl5pPr marL="1632575" indent="0">
              <a:buNone/>
              <a:defRPr sz="1200"/>
            </a:lvl5pPr>
            <a:lvl6pPr marL="2040718" indent="0">
              <a:buNone/>
              <a:defRPr sz="1200"/>
            </a:lvl6pPr>
            <a:lvl7pPr marL="2448861" indent="0">
              <a:buNone/>
              <a:defRPr sz="1200"/>
            </a:lvl7pPr>
            <a:lvl8pPr marL="2857006" indent="0">
              <a:buNone/>
              <a:defRPr sz="1200"/>
            </a:lvl8pPr>
            <a:lvl9pPr marL="3265149" indent="0">
              <a:buNone/>
              <a:defRPr sz="12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3" y="1295400"/>
            <a:ext cx="4191000" cy="5257800"/>
          </a:xfrm>
        </p:spPr>
        <p:txBody>
          <a:bodyPr/>
          <a:lstStyle>
            <a:lvl1pPr>
              <a:defRPr sz="2400"/>
            </a:lvl1pPr>
            <a:lvl2pPr>
              <a:defRPr sz="21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4191000" cy="5257800"/>
          </a:xfrm>
        </p:spPr>
        <p:txBody>
          <a:bodyPr/>
          <a:lstStyle>
            <a:lvl1pPr>
              <a:defRPr sz="2400"/>
            </a:lvl1pPr>
            <a:lvl2pPr>
              <a:defRPr sz="21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6"/>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6"/>
            <a:ext cx="4040188" cy="639765"/>
          </a:xfrm>
        </p:spPr>
        <p:txBody>
          <a:bodyPr anchor="b"/>
          <a:lstStyle>
            <a:lvl1pPr marL="0" indent="0">
              <a:buNone/>
              <a:defRPr sz="2100" b="1"/>
            </a:lvl1pPr>
            <a:lvl2pPr marL="408143" indent="0">
              <a:buNone/>
              <a:defRPr sz="1700" b="1"/>
            </a:lvl2pPr>
            <a:lvl3pPr marL="816286" indent="0">
              <a:buNone/>
              <a:defRPr sz="1600" b="1"/>
            </a:lvl3pPr>
            <a:lvl4pPr marL="1224431" indent="0">
              <a:buNone/>
              <a:defRPr sz="1400" b="1"/>
            </a:lvl4pPr>
            <a:lvl5pPr marL="1632575" indent="0">
              <a:buNone/>
              <a:defRPr sz="1400" b="1"/>
            </a:lvl5pPr>
            <a:lvl6pPr marL="2040718" indent="0">
              <a:buNone/>
              <a:defRPr sz="1400" b="1"/>
            </a:lvl6pPr>
            <a:lvl7pPr marL="2448861" indent="0">
              <a:buNone/>
              <a:defRPr sz="1400" b="1"/>
            </a:lvl7pPr>
            <a:lvl8pPr marL="2857006" indent="0">
              <a:buNone/>
              <a:defRPr sz="1400" b="1"/>
            </a:lvl8pPr>
            <a:lvl9pPr marL="3265149" indent="0">
              <a:buNone/>
              <a:defRPr sz="1400" b="1"/>
            </a:lvl9pPr>
          </a:lstStyle>
          <a:p>
            <a:pPr lvl="0"/>
            <a:r>
              <a:rPr lang="en-US"/>
              <a:t>Click to edit Master text styles</a:t>
            </a:r>
          </a:p>
        </p:txBody>
      </p:sp>
      <p:sp>
        <p:nvSpPr>
          <p:cNvPr id="4" name="Content Placeholder 3"/>
          <p:cNvSpPr>
            <a:spLocks noGrp="1"/>
          </p:cNvSpPr>
          <p:nvPr>
            <p:ph sz="half" idx="2"/>
          </p:nvPr>
        </p:nvSpPr>
        <p:spPr>
          <a:xfrm>
            <a:off x="457201" y="2174880"/>
            <a:ext cx="4040188" cy="3951285"/>
          </a:xfrm>
        </p:spPr>
        <p:txBody>
          <a:bodyPr/>
          <a:lstStyle>
            <a:lvl1pPr>
              <a:defRPr sz="2100"/>
            </a:lvl1pPr>
            <a:lvl2pPr>
              <a:defRPr sz="17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6"/>
            <a:ext cx="4041774" cy="639765"/>
          </a:xfrm>
        </p:spPr>
        <p:txBody>
          <a:bodyPr anchor="b"/>
          <a:lstStyle>
            <a:lvl1pPr marL="0" indent="0">
              <a:buNone/>
              <a:defRPr sz="2100" b="1"/>
            </a:lvl1pPr>
            <a:lvl2pPr marL="408143" indent="0">
              <a:buNone/>
              <a:defRPr sz="1700" b="1"/>
            </a:lvl2pPr>
            <a:lvl3pPr marL="816286" indent="0">
              <a:buNone/>
              <a:defRPr sz="1600" b="1"/>
            </a:lvl3pPr>
            <a:lvl4pPr marL="1224431" indent="0">
              <a:buNone/>
              <a:defRPr sz="1400" b="1"/>
            </a:lvl4pPr>
            <a:lvl5pPr marL="1632575" indent="0">
              <a:buNone/>
              <a:defRPr sz="1400" b="1"/>
            </a:lvl5pPr>
            <a:lvl6pPr marL="2040718" indent="0">
              <a:buNone/>
              <a:defRPr sz="1400" b="1"/>
            </a:lvl6pPr>
            <a:lvl7pPr marL="2448861" indent="0">
              <a:buNone/>
              <a:defRPr sz="1400" b="1"/>
            </a:lvl7pPr>
            <a:lvl8pPr marL="2857006" indent="0">
              <a:buNone/>
              <a:defRPr sz="1400" b="1"/>
            </a:lvl8pPr>
            <a:lvl9pPr marL="3265149"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5032" y="2174880"/>
            <a:ext cx="4041774" cy="3951285"/>
          </a:xfrm>
        </p:spPr>
        <p:txBody>
          <a:bodyPr/>
          <a:lstStyle>
            <a:lvl1pPr>
              <a:defRPr sz="2100"/>
            </a:lvl1pPr>
            <a:lvl2pPr>
              <a:defRPr sz="17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CE1DA07A-9201-4B4B-BAF2-015AFA30F520}" type="datetime1">
              <a:rPr lang="en-US" smtClean="0"/>
              <a:pPr/>
              <a:t>6/10/2025</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FAB73BC-B049-4115-A692-8D63A059BFB8}" type="slidenum">
              <a:rPr lang="en-US" smtClean="0"/>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CB67DBB-F8DB-48F4-997A-49FAD7ECC765}" type="datetime1">
              <a:rPr lang="en-US" smtClean="0"/>
              <a:pPr/>
              <a:t>6/10/2025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3"/>
            <a:ext cx="3008313" cy="1162051"/>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3575060" y="273057"/>
            <a:ext cx="5111751" cy="5853112"/>
          </a:xfrm>
        </p:spPr>
        <p:txBody>
          <a:bodyPr/>
          <a:lstStyle>
            <a:lvl1pPr>
              <a:defRPr sz="2800"/>
            </a:lvl1pPr>
            <a:lvl2pPr>
              <a:defRPr sz="2400"/>
            </a:lvl2pPr>
            <a:lvl3pPr>
              <a:defRPr sz="21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9"/>
            <a:ext cx="3008313" cy="4691063"/>
          </a:xfrm>
        </p:spPr>
        <p:txBody>
          <a:bodyPr/>
          <a:lstStyle>
            <a:lvl1pPr marL="0" indent="0">
              <a:buNone/>
              <a:defRPr sz="1200"/>
            </a:lvl1pPr>
            <a:lvl2pPr marL="408143" indent="0">
              <a:buNone/>
              <a:defRPr sz="1000"/>
            </a:lvl2pPr>
            <a:lvl3pPr marL="816286" indent="0">
              <a:buNone/>
              <a:defRPr sz="900"/>
            </a:lvl3pPr>
            <a:lvl4pPr marL="1224431" indent="0">
              <a:buNone/>
              <a:defRPr sz="900"/>
            </a:lvl4pPr>
            <a:lvl5pPr marL="1632575" indent="0">
              <a:buNone/>
              <a:defRPr sz="900"/>
            </a:lvl5pPr>
            <a:lvl6pPr marL="2040718" indent="0">
              <a:buNone/>
              <a:defRPr sz="900"/>
            </a:lvl6pPr>
            <a:lvl7pPr marL="2448861" indent="0">
              <a:buNone/>
              <a:defRPr sz="900"/>
            </a:lvl7pPr>
            <a:lvl8pPr marL="2857006" indent="0">
              <a:buNone/>
              <a:defRPr sz="900"/>
            </a:lvl8pPr>
            <a:lvl9pPr marL="326514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8"/>
            <a:ext cx="5486400" cy="566737"/>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1792288" y="612772"/>
            <a:ext cx="5486400" cy="4114800"/>
          </a:xfrm>
        </p:spPr>
        <p:txBody>
          <a:bodyPr/>
          <a:lstStyle>
            <a:lvl1pPr marL="0" indent="0">
              <a:buNone/>
              <a:defRPr sz="2800"/>
            </a:lvl1pPr>
            <a:lvl2pPr marL="408143" indent="0">
              <a:buNone/>
              <a:defRPr sz="2400"/>
            </a:lvl2pPr>
            <a:lvl3pPr marL="816286" indent="0">
              <a:buNone/>
              <a:defRPr sz="2100"/>
            </a:lvl3pPr>
            <a:lvl4pPr marL="1224431" indent="0">
              <a:buNone/>
              <a:defRPr sz="1700"/>
            </a:lvl4pPr>
            <a:lvl5pPr marL="1632575" indent="0">
              <a:buNone/>
              <a:defRPr sz="1700"/>
            </a:lvl5pPr>
            <a:lvl6pPr marL="2040718" indent="0">
              <a:buNone/>
              <a:defRPr sz="1700"/>
            </a:lvl6pPr>
            <a:lvl7pPr marL="2448861" indent="0">
              <a:buNone/>
              <a:defRPr sz="1700"/>
            </a:lvl7pPr>
            <a:lvl8pPr marL="2857006" indent="0">
              <a:buNone/>
              <a:defRPr sz="1700"/>
            </a:lvl8pPr>
            <a:lvl9pPr marL="3265149" indent="0">
              <a:buNone/>
              <a:defRPr sz="1700"/>
            </a:lvl9pPr>
          </a:lstStyle>
          <a:p>
            <a:r>
              <a:rPr lang="en-US"/>
              <a:t>Click icon to add picture</a:t>
            </a:r>
          </a:p>
        </p:txBody>
      </p:sp>
      <p:sp>
        <p:nvSpPr>
          <p:cNvPr id="4" name="Text Placeholder 3"/>
          <p:cNvSpPr>
            <a:spLocks noGrp="1"/>
          </p:cNvSpPr>
          <p:nvPr>
            <p:ph type="body" sz="half" idx="2"/>
          </p:nvPr>
        </p:nvSpPr>
        <p:spPr>
          <a:xfrm>
            <a:off x="1792288" y="5367345"/>
            <a:ext cx="5486400" cy="804863"/>
          </a:xfrm>
        </p:spPr>
        <p:txBody>
          <a:bodyPr/>
          <a:lstStyle>
            <a:lvl1pPr marL="0" indent="0">
              <a:buNone/>
              <a:defRPr sz="1200"/>
            </a:lvl1pPr>
            <a:lvl2pPr marL="408143" indent="0">
              <a:buNone/>
              <a:defRPr sz="1000"/>
            </a:lvl2pPr>
            <a:lvl3pPr marL="816286" indent="0">
              <a:buNone/>
              <a:defRPr sz="900"/>
            </a:lvl3pPr>
            <a:lvl4pPr marL="1224431" indent="0">
              <a:buNone/>
              <a:defRPr sz="900"/>
            </a:lvl4pPr>
            <a:lvl5pPr marL="1632575" indent="0">
              <a:buNone/>
              <a:defRPr sz="900"/>
            </a:lvl5pPr>
            <a:lvl6pPr marL="2040718" indent="0">
              <a:buNone/>
              <a:defRPr sz="900"/>
            </a:lvl6pPr>
            <a:lvl7pPr marL="2448861" indent="0">
              <a:buNone/>
              <a:defRPr sz="900"/>
            </a:lvl7pPr>
            <a:lvl8pPr marL="2857006" indent="0">
              <a:buNone/>
              <a:defRPr sz="900"/>
            </a:lvl8pPr>
            <a:lvl9pPr marL="326514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C101A9C7-C274-4F50-89C9-83BDB06EDB81}" type="datetime1">
              <a:rPr lang="en-US" smtClean="0"/>
              <a:pPr/>
              <a:t>6/10/2025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E7942-5B1B-4E74-B3CD-25BF9B0ABE25}" type="slidenum">
              <a:rPr lang="en-US" smtClean="0"/>
              <a:pPr/>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bwMode="auto">
          <a:xfrm>
            <a:off x="381004" y="76200"/>
            <a:ext cx="8524875" cy="1066800"/>
          </a:xfrm>
          <a:prstGeom prst="rect">
            <a:avLst/>
          </a:prstGeom>
          <a:noFill/>
          <a:ln w="9525">
            <a:noFill/>
            <a:miter lim="800000"/>
            <a:headEnd/>
            <a:tailEnd/>
          </a:ln>
        </p:spPr>
        <p:txBody>
          <a:bodyPr vert="horz" wrap="square" lIns="81628" tIns="40814" rIns="81628" bIns="40814" numCol="1" anchor="ctr" anchorCtr="0" compatLnSpc="1">
            <a:prstTxWarp prst="textNoShape">
              <a:avLst/>
            </a:prstTxWarp>
          </a:bodyPr>
          <a:lstStyle/>
          <a:p>
            <a:pPr lvl="0"/>
            <a:r>
              <a:rPr lang="en-US"/>
              <a:t>Click to edit title style</a:t>
            </a:r>
          </a:p>
        </p:txBody>
      </p:sp>
      <p:sp>
        <p:nvSpPr>
          <p:cNvPr id="2055" name="Rectangle 7"/>
          <p:cNvSpPr>
            <a:spLocks noGrp="1" noChangeArrowheads="1"/>
          </p:cNvSpPr>
          <p:nvPr>
            <p:ph type="body" idx="1"/>
          </p:nvPr>
        </p:nvSpPr>
        <p:spPr bwMode="white">
          <a:xfrm>
            <a:off x="381003" y="1295400"/>
            <a:ext cx="8534400" cy="5257800"/>
          </a:xfrm>
          <a:prstGeom prst="rect">
            <a:avLst/>
          </a:prstGeom>
          <a:noFill/>
          <a:ln w="9525">
            <a:noFill/>
            <a:miter lim="800000"/>
            <a:headEnd/>
            <a:tailEnd/>
          </a:ln>
        </p:spPr>
        <p:txBody>
          <a:bodyPr vert="horz" wrap="square" lIns="81628" tIns="40814" rIns="81628" bIns="408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77" name="Rectangle 29"/>
          <p:cNvSpPr>
            <a:spLocks noGrp="1" noChangeArrowheads="1"/>
          </p:cNvSpPr>
          <p:nvPr>
            <p:ph type="dt" sz="half" idx="2"/>
          </p:nvPr>
        </p:nvSpPr>
        <p:spPr bwMode="auto">
          <a:xfrm>
            <a:off x="457200" y="6245228"/>
            <a:ext cx="2133600" cy="476251"/>
          </a:xfrm>
          <a:prstGeom prst="rect">
            <a:avLst/>
          </a:prstGeom>
          <a:noFill/>
          <a:ln w="9525">
            <a:noFill/>
            <a:miter lim="800000"/>
            <a:headEnd/>
            <a:tailEnd/>
          </a:ln>
          <a:effectLst/>
        </p:spPr>
        <p:txBody>
          <a:bodyPr vert="horz" wrap="square" lIns="81628" tIns="40814" rIns="81628" bIns="40814" numCol="1" anchor="t" anchorCtr="0" compatLnSpc="1">
            <a:prstTxWarp prst="textNoShape">
              <a:avLst/>
            </a:prstTxWarp>
          </a:bodyPr>
          <a:lstStyle>
            <a:lvl1pPr>
              <a:defRPr sz="1200"/>
            </a:lvl1pPr>
          </a:lstStyle>
          <a:p>
            <a:fld id="{C101A9C7-C274-4F50-89C9-83BDB06EDB81}" type="datetime1">
              <a:rPr lang="en-US" smtClean="0"/>
              <a:pPr/>
              <a:t>6/10/2025</a:t>
            </a:fld>
            <a:endParaRPr lang="en-US"/>
          </a:p>
        </p:txBody>
      </p:sp>
      <p:sp>
        <p:nvSpPr>
          <p:cNvPr id="2078" name="Rectangle 30"/>
          <p:cNvSpPr>
            <a:spLocks noGrp="1" noChangeArrowheads="1"/>
          </p:cNvSpPr>
          <p:nvPr>
            <p:ph type="ftr" sz="quarter" idx="3"/>
          </p:nvPr>
        </p:nvSpPr>
        <p:spPr bwMode="auto">
          <a:xfrm>
            <a:off x="3124200" y="6245228"/>
            <a:ext cx="2895600" cy="476251"/>
          </a:xfrm>
          <a:prstGeom prst="rect">
            <a:avLst/>
          </a:prstGeom>
          <a:noFill/>
          <a:ln w="9525">
            <a:noFill/>
            <a:miter lim="800000"/>
            <a:headEnd/>
            <a:tailEnd/>
          </a:ln>
          <a:effectLst/>
        </p:spPr>
        <p:txBody>
          <a:bodyPr vert="horz" wrap="square" lIns="81628" tIns="40814" rIns="81628" bIns="40814" numCol="1" anchor="t" anchorCtr="0" compatLnSpc="1">
            <a:prstTxWarp prst="textNoShape">
              <a:avLst/>
            </a:prstTxWarp>
          </a:bodyPr>
          <a:lstStyle>
            <a:lvl1pPr algn="ctr">
              <a:defRPr sz="1200"/>
            </a:lvl1pPr>
          </a:lstStyle>
          <a:p>
            <a:endParaRPr lang="en-US"/>
          </a:p>
        </p:txBody>
      </p:sp>
      <p:sp>
        <p:nvSpPr>
          <p:cNvPr id="2079" name="Rectangle 31"/>
          <p:cNvSpPr>
            <a:spLocks noGrp="1" noChangeArrowheads="1"/>
          </p:cNvSpPr>
          <p:nvPr>
            <p:ph type="sldNum" sz="quarter" idx="4"/>
          </p:nvPr>
        </p:nvSpPr>
        <p:spPr bwMode="auto">
          <a:xfrm>
            <a:off x="6553201" y="6245228"/>
            <a:ext cx="2133600" cy="476251"/>
          </a:xfrm>
          <a:prstGeom prst="rect">
            <a:avLst/>
          </a:prstGeom>
          <a:noFill/>
          <a:ln w="9525">
            <a:noFill/>
            <a:miter lim="800000"/>
            <a:headEnd/>
            <a:tailEnd/>
          </a:ln>
          <a:effectLst/>
        </p:spPr>
        <p:txBody>
          <a:bodyPr vert="horz" wrap="square" lIns="81628" tIns="40814" rIns="81628" bIns="40814" numCol="1" anchor="t" anchorCtr="0" compatLnSpc="1">
            <a:prstTxWarp prst="textNoShape">
              <a:avLst/>
            </a:prstTxWarp>
          </a:bodyPr>
          <a:lstStyle>
            <a:lvl1pPr algn="r">
              <a:defRPr sz="1200"/>
            </a:lvl1pPr>
          </a:lstStyle>
          <a:p>
            <a:fld id="{6BBE7942-5B1B-4E74-B3CD-25BF9B0ABE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ransition spd="med">
    <p:fade/>
  </p:transition>
  <p:hf sldNum="0"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Tahoma" pitchFamily="34" charset="0"/>
        </a:defRPr>
      </a:lvl2pPr>
      <a:lvl3pPr algn="l" rtl="0" eaLnBrk="1" fontAlgn="base" hangingPunct="1">
        <a:spcBef>
          <a:spcPct val="0"/>
        </a:spcBef>
        <a:spcAft>
          <a:spcPct val="0"/>
        </a:spcAft>
        <a:defRPr kumimoji="1" sz="4000">
          <a:solidFill>
            <a:schemeClr val="tx2"/>
          </a:solidFill>
          <a:latin typeface="Tahoma" pitchFamily="34" charset="0"/>
        </a:defRPr>
      </a:lvl3pPr>
      <a:lvl4pPr algn="l" rtl="0" eaLnBrk="1" fontAlgn="base" hangingPunct="1">
        <a:spcBef>
          <a:spcPct val="0"/>
        </a:spcBef>
        <a:spcAft>
          <a:spcPct val="0"/>
        </a:spcAft>
        <a:defRPr kumimoji="1" sz="4000">
          <a:solidFill>
            <a:schemeClr val="tx2"/>
          </a:solidFill>
          <a:latin typeface="Tahoma" pitchFamily="34" charset="0"/>
        </a:defRPr>
      </a:lvl4pPr>
      <a:lvl5pPr algn="l" rtl="0" eaLnBrk="1" fontAlgn="base" hangingPunct="1">
        <a:spcBef>
          <a:spcPct val="0"/>
        </a:spcBef>
        <a:spcAft>
          <a:spcPct val="0"/>
        </a:spcAft>
        <a:defRPr kumimoji="1" sz="4000">
          <a:solidFill>
            <a:schemeClr val="tx2"/>
          </a:solidFill>
          <a:latin typeface="Tahoma" pitchFamily="34" charset="0"/>
        </a:defRPr>
      </a:lvl5pPr>
      <a:lvl6pPr marL="408143" algn="l" rtl="0" eaLnBrk="1" fontAlgn="base" hangingPunct="1">
        <a:spcBef>
          <a:spcPct val="0"/>
        </a:spcBef>
        <a:spcAft>
          <a:spcPct val="0"/>
        </a:spcAft>
        <a:defRPr kumimoji="1" sz="4000">
          <a:solidFill>
            <a:schemeClr val="tx2"/>
          </a:solidFill>
          <a:latin typeface="Tahoma" pitchFamily="34" charset="0"/>
        </a:defRPr>
      </a:lvl6pPr>
      <a:lvl7pPr marL="816286" algn="l" rtl="0" eaLnBrk="1" fontAlgn="base" hangingPunct="1">
        <a:spcBef>
          <a:spcPct val="0"/>
        </a:spcBef>
        <a:spcAft>
          <a:spcPct val="0"/>
        </a:spcAft>
        <a:defRPr kumimoji="1" sz="4000">
          <a:solidFill>
            <a:schemeClr val="tx2"/>
          </a:solidFill>
          <a:latin typeface="Tahoma" pitchFamily="34" charset="0"/>
        </a:defRPr>
      </a:lvl7pPr>
      <a:lvl8pPr marL="1224431" algn="l" rtl="0" eaLnBrk="1" fontAlgn="base" hangingPunct="1">
        <a:spcBef>
          <a:spcPct val="0"/>
        </a:spcBef>
        <a:spcAft>
          <a:spcPct val="0"/>
        </a:spcAft>
        <a:defRPr kumimoji="1" sz="4000">
          <a:solidFill>
            <a:schemeClr val="tx2"/>
          </a:solidFill>
          <a:latin typeface="Tahoma" pitchFamily="34" charset="0"/>
        </a:defRPr>
      </a:lvl8pPr>
      <a:lvl9pPr marL="1632575" algn="l" rtl="0" eaLnBrk="1" fontAlgn="base" hangingPunct="1">
        <a:spcBef>
          <a:spcPct val="0"/>
        </a:spcBef>
        <a:spcAft>
          <a:spcPct val="0"/>
        </a:spcAft>
        <a:defRPr kumimoji="1" sz="4000">
          <a:solidFill>
            <a:schemeClr val="tx2"/>
          </a:solidFill>
          <a:latin typeface="Tahoma" pitchFamily="34" charset="0"/>
        </a:defRPr>
      </a:lvl9pPr>
    </p:titleStyle>
    <p:bodyStyle>
      <a:lvl1pPr marL="306107" indent="-306107" algn="l" rtl="0" eaLnBrk="1" fontAlgn="base" hangingPunct="1">
        <a:spcBef>
          <a:spcPct val="20000"/>
        </a:spcBef>
        <a:spcAft>
          <a:spcPct val="0"/>
        </a:spcAft>
        <a:buClr>
          <a:srgbClr val="000066"/>
        </a:buClr>
        <a:buSzPct val="75000"/>
        <a:buFont typeface="Wingdings" pitchFamily="2" charset="2"/>
        <a:buChar char="n"/>
        <a:defRPr kumimoji="1" sz="2800">
          <a:solidFill>
            <a:schemeClr val="tx1"/>
          </a:solidFill>
          <a:latin typeface="+mn-lt"/>
          <a:ea typeface="+mn-ea"/>
          <a:cs typeface="+mn-cs"/>
        </a:defRPr>
      </a:lvl1pPr>
      <a:lvl2pPr marL="663234" indent="-255090" algn="l" rtl="0" eaLnBrk="1" fontAlgn="base" hangingPunct="1">
        <a:spcBef>
          <a:spcPct val="20000"/>
        </a:spcBef>
        <a:spcAft>
          <a:spcPct val="0"/>
        </a:spcAft>
        <a:buClr>
          <a:srgbClr val="000066"/>
        </a:buClr>
        <a:buSzPct val="75000"/>
        <a:buFont typeface="Wingdings" pitchFamily="2" charset="2"/>
        <a:buChar char="n"/>
        <a:defRPr kumimoji="1" sz="2400">
          <a:solidFill>
            <a:schemeClr val="tx1"/>
          </a:solidFill>
          <a:latin typeface="+mn-lt"/>
        </a:defRPr>
      </a:lvl2pPr>
      <a:lvl3pPr marL="1020360" indent="-204072" algn="l" rtl="0" eaLnBrk="1" fontAlgn="base" hangingPunct="1">
        <a:spcBef>
          <a:spcPct val="20000"/>
        </a:spcBef>
        <a:spcAft>
          <a:spcPct val="0"/>
        </a:spcAft>
        <a:buClr>
          <a:srgbClr val="000066"/>
        </a:buClr>
        <a:buSzPct val="75000"/>
        <a:buFont typeface="Wingdings" pitchFamily="2" charset="2"/>
        <a:buChar char="n"/>
        <a:defRPr kumimoji="1" sz="2100">
          <a:solidFill>
            <a:schemeClr val="tx1"/>
          </a:solidFill>
          <a:latin typeface="+mn-lt"/>
        </a:defRPr>
      </a:lvl3pPr>
      <a:lvl4pPr marL="1428503"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4pPr>
      <a:lvl5pPr marL="1836646"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5pPr>
      <a:lvl6pPr marL="2244789"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6pPr>
      <a:lvl7pPr marL="2652934"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7pPr>
      <a:lvl8pPr marL="3061078"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8pPr>
      <a:lvl9pPr marL="3469221" indent="-204072" algn="l" rtl="0" eaLnBrk="1" fontAlgn="base" hangingPunct="1">
        <a:spcBef>
          <a:spcPct val="20000"/>
        </a:spcBef>
        <a:spcAft>
          <a:spcPct val="0"/>
        </a:spcAft>
        <a:buClr>
          <a:srgbClr val="000066"/>
        </a:buClr>
        <a:buSzPct val="75000"/>
        <a:buFont typeface="Wingdings" pitchFamily="2" charset="2"/>
        <a:buChar char="n"/>
        <a:defRPr kumimoji="1" sz="1700">
          <a:solidFill>
            <a:schemeClr val="tx1"/>
          </a:solidFill>
          <a:latin typeface="+mn-lt"/>
        </a:defRPr>
      </a:lvl9pPr>
    </p:bodyStyle>
    <p:otherStyle>
      <a:defPPr>
        <a:defRPr lang="en-US"/>
      </a:defPPr>
      <a:lvl1pPr marL="0" algn="l" defTabSz="816286" rtl="0" eaLnBrk="1" latinLnBrk="0" hangingPunct="1">
        <a:defRPr sz="1600" kern="1200">
          <a:solidFill>
            <a:schemeClr val="tx1"/>
          </a:solidFill>
          <a:latin typeface="+mn-lt"/>
          <a:ea typeface="+mn-ea"/>
          <a:cs typeface="+mn-cs"/>
        </a:defRPr>
      </a:lvl1pPr>
      <a:lvl2pPr marL="408143" algn="l" defTabSz="816286" rtl="0" eaLnBrk="1" latinLnBrk="0" hangingPunct="1">
        <a:defRPr sz="1600" kern="1200">
          <a:solidFill>
            <a:schemeClr val="tx1"/>
          </a:solidFill>
          <a:latin typeface="+mn-lt"/>
          <a:ea typeface="+mn-ea"/>
          <a:cs typeface="+mn-cs"/>
        </a:defRPr>
      </a:lvl2pPr>
      <a:lvl3pPr marL="816286" algn="l" defTabSz="816286" rtl="0" eaLnBrk="1" latinLnBrk="0" hangingPunct="1">
        <a:defRPr sz="1600" kern="1200">
          <a:solidFill>
            <a:schemeClr val="tx1"/>
          </a:solidFill>
          <a:latin typeface="+mn-lt"/>
          <a:ea typeface="+mn-ea"/>
          <a:cs typeface="+mn-cs"/>
        </a:defRPr>
      </a:lvl3pPr>
      <a:lvl4pPr marL="1224431" algn="l" defTabSz="816286" rtl="0" eaLnBrk="1" latinLnBrk="0" hangingPunct="1">
        <a:defRPr sz="1600" kern="1200">
          <a:solidFill>
            <a:schemeClr val="tx1"/>
          </a:solidFill>
          <a:latin typeface="+mn-lt"/>
          <a:ea typeface="+mn-ea"/>
          <a:cs typeface="+mn-cs"/>
        </a:defRPr>
      </a:lvl4pPr>
      <a:lvl5pPr marL="1632575" algn="l" defTabSz="816286" rtl="0" eaLnBrk="1" latinLnBrk="0" hangingPunct="1">
        <a:defRPr sz="1600" kern="1200">
          <a:solidFill>
            <a:schemeClr val="tx1"/>
          </a:solidFill>
          <a:latin typeface="+mn-lt"/>
          <a:ea typeface="+mn-ea"/>
          <a:cs typeface="+mn-cs"/>
        </a:defRPr>
      </a:lvl5pPr>
      <a:lvl6pPr marL="2040718" algn="l" defTabSz="816286" rtl="0" eaLnBrk="1" latinLnBrk="0" hangingPunct="1">
        <a:defRPr sz="1600" kern="1200">
          <a:solidFill>
            <a:schemeClr val="tx1"/>
          </a:solidFill>
          <a:latin typeface="+mn-lt"/>
          <a:ea typeface="+mn-ea"/>
          <a:cs typeface="+mn-cs"/>
        </a:defRPr>
      </a:lvl6pPr>
      <a:lvl7pPr marL="2448861" algn="l" defTabSz="816286" rtl="0" eaLnBrk="1" latinLnBrk="0" hangingPunct="1">
        <a:defRPr sz="1600" kern="1200">
          <a:solidFill>
            <a:schemeClr val="tx1"/>
          </a:solidFill>
          <a:latin typeface="+mn-lt"/>
          <a:ea typeface="+mn-ea"/>
          <a:cs typeface="+mn-cs"/>
        </a:defRPr>
      </a:lvl7pPr>
      <a:lvl8pPr marL="2857006" algn="l" defTabSz="816286" rtl="0" eaLnBrk="1" latinLnBrk="0" hangingPunct="1">
        <a:defRPr sz="1600" kern="1200">
          <a:solidFill>
            <a:schemeClr val="tx1"/>
          </a:solidFill>
          <a:latin typeface="+mn-lt"/>
          <a:ea typeface="+mn-ea"/>
          <a:cs typeface="+mn-cs"/>
        </a:defRPr>
      </a:lvl8pPr>
      <a:lvl9pPr marL="3265149" algn="l" defTabSz="816286"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apps.education.gov.il/tyhnet/public/#/tochniyot?q=YOUCUBE&amp;id=4412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a:extLst>
              <a:ext uri="{FF2B5EF4-FFF2-40B4-BE49-F238E27FC236}">
                <a16:creationId xmlns:a16="http://schemas.microsoft.com/office/drawing/2014/main" id="{3F3FC27D-6417-E4C4-5A4A-503E42D51460}"/>
              </a:ext>
            </a:extLst>
          </p:cNvPr>
          <p:cNvPicPr>
            <a:picLocks noChangeAspect="1"/>
          </p:cNvPicPr>
          <p:nvPr/>
        </p:nvPicPr>
        <p:blipFill>
          <a:blip r:embed="rId2"/>
          <a:stretch>
            <a:fillRect/>
          </a:stretch>
        </p:blipFill>
        <p:spPr>
          <a:xfrm>
            <a:off x="828676" y="2667000"/>
            <a:ext cx="8077203" cy="2655715"/>
          </a:xfrm>
          <a:prstGeom prst="rect">
            <a:avLst/>
          </a:prstGeom>
          <a:solidFill>
            <a:schemeClr val="tx2"/>
          </a:solidFill>
          <a:effectLst>
            <a:reflection stA="0" endPos="65000" dist="50800" dir="5400000" sy="-100000" algn="bl" rotWithShape="0"/>
          </a:effectLst>
        </p:spPr>
      </p:pic>
    </p:spTree>
    <p:extLst>
      <p:ext uri="{BB962C8B-B14F-4D97-AF65-F5344CB8AC3E}">
        <p14:creationId xmlns:p14="http://schemas.microsoft.com/office/powerpoint/2010/main" val="2055412714"/>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6A47F23-B6E6-9D95-0CBF-B5C51768FFF7}"/>
              </a:ext>
            </a:extLst>
          </p:cNvPr>
          <p:cNvSpPr>
            <a:spLocks noGrp="1"/>
          </p:cNvSpPr>
          <p:nvPr>
            <p:ph type="title"/>
          </p:nvPr>
        </p:nvSpPr>
        <p:spPr/>
        <p:txBody>
          <a:bodyPr/>
          <a:lstStyle/>
          <a:p>
            <a:pPr algn="r" rtl="1"/>
            <a:r>
              <a:rPr lang="he-IL" dirty="0"/>
              <a:t>מה זה </a:t>
            </a:r>
            <a:r>
              <a:rPr lang="en-US" dirty="0" err="1"/>
              <a:t>YouCube</a:t>
            </a:r>
            <a:r>
              <a:rPr lang="he-IL" dirty="0"/>
              <a:t>?</a:t>
            </a:r>
          </a:p>
        </p:txBody>
      </p:sp>
      <p:sp>
        <p:nvSpPr>
          <p:cNvPr id="3" name="מציין מיקום תוכן 2">
            <a:extLst>
              <a:ext uri="{FF2B5EF4-FFF2-40B4-BE49-F238E27FC236}">
                <a16:creationId xmlns:a16="http://schemas.microsoft.com/office/drawing/2014/main" id="{FBC64F20-1435-8AE4-A067-3430D5AFE7F2}"/>
              </a:ext>
            </a:extLst>
          </p:cNvPr>
          <p:cNvSpPr>
            <a:spLocks noGrp="1"/>
          </p:cNvSpPr>
          <p:nvPr>
            <p:ph idx="1"/>
          </p:nvPr>
        </p:nvSpPr>
        <p:spPr/>
        <p:txBody>
          <a:bodyPr/>
          <a:lstStyle/>
          <a:p>
            <a:pPr algn="r" rtl="1"/>
            <a:r>
              <a:rPr lang="en-US" dirty="0" err="1"/>
              <a:t>YouCube</a:t>
            </a:r>
            <a:r>
              <a:rPr lang="en-US" dirty="0"/>
              <a:t> </a:t>
            </a:r>
            <a:r>
              <a:rPr lang="he-IL" dirty="0"/>
              <a:t> הינה סביבת למידה מתקדמת העוסקת בקידום לימודי הפיזיקה. המערכת נוסדה בשנת 2011.</a:t>
            </a:r>
          </a:p>
          <a:p>
            <a:pPr algn="r" rtl="1"/>
            <a:r>
              <a:rPr lang="he-IL" dirty="0"/>
              <a:t>צוות ה- </a:t>
            </a:r>
            <a:r>
              <a:rPr lang="en-US" dirty="0" err="1"/>
              <a:t>YouCube</a:t>
            </a:r>
            <a:r>
              <a:rPr lang="he-IL" dirty="0"/>
              <a:t> מורכב ממהנדסים ומורים לפיזיקה העוסקים בפיתוח תכנים ופיתוח כלים לכלל התלמידים בישראל בעברית ובערבית.</a:t>
            </a:r>
          </a:p>
          <a:p>
            <a:pPr algn="r" rtl="1"/>
            <a:r>
              <a:rPr lang="he-IL" dirty="0"/>
              <a:t>בשיתוף משרד החינוך הפיקוח על הוראת הפיזיקה וצוות ה-</a:t>
            </a:r>
            <a:r>
              <a:rPr lang="en-US" dirty="0"/>
              <a:t> </a:t>
            </a:r>
            <a:r>
              <a:rPr lang="en-US" dirty="0" err="1"/>
              <a:t>YouCube</a:t>
            </a:r>
            <a:r>
              <a:rPr lang="he-IL" dirty="0"/>
              <a:t> הוקם קמפוס וירטואלי ללימודי פיזיקה מוגברים.</a:t>
            </a:r>
          </a:p>
          <a:p>
            <a:pPr marL="0" indent="0" algn="r" rtl="1">
              <a:buNone/>
            </a:pPr>
            <a:endParaRPr lang="he-IL" dirty="0"/>
          </a:p>
          <a:p>
            <a:pPr marL="0" indent="0" algn="r" rtl="1">
              <a:buNone/>
            </a:pPr>
            <a:r>
              <a:rPr lang="he-IL" dirty="0"/>
              <a:t> הקמפוס מתמקד במתן שירות למוסדות הממ"ד </a:t>
            </a:r>
            <a:r>
              <a:rPr lang="he-IL" dirty="0" err="1"/>
              <a:t>והממ"ח</a:t>
            </a:r>
            <a:r>
              <a:rPr lang="he-IL" dirty="0"/>
              <a:t> והוא מוכר </a:t>
            </a:r>
            <a:r>
              <a:rPr lang="he-IL" dirty="0">
                <a:hlinkClick r:id="rId2"/>
              </a:rPr>
              <a:t>במערכת </a:t>
            </a:r>
            <a:r>
              <a:rPr lang="he-IL" dirty="0" err="1">
                <a:hlinkClick r:id="rId2"/>
              </a:rPr>
              <a:t>הגפ"ן</a:t>
            </a:r>
            <a:r>
              <a:rPr lang="he-IL" dirty="0">
                <a:hlinkClick r:id="rId2"/>
              </a:rPr>
              <a:t>. </a:t>
            </a:r>
            <a:endParaRPr lang="he-IL" dirty="0"/>
          </a:p>
          <a:p>
            <a:pPr marL="0" indent="0" algn="r" rtl="1">
              <a:buNone/>
            </a:pPr>
            <a:endParaRPr lang="he-IL" dirty="0"/>
          </a:p>
        </p:txBody>
      </p:sp>
    </p:spTree>
    <p:extLst>
      <p:ext uri="{BB962C8B-B14F-4D97-AF65-F5344CB8AC3E}">
        <p14:creationId xmlns:p14="http://schemas.microsoft.com/office/powerpoint/2010/main" val="2589843677"/>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F5D85-4845-2E9A-7515-1DF4C8C06098}"/>
            </a:ext>
          </a:extLst>
        </p:cNvPr>
        <p:cNvGrpSpPr/>
        <p:nvPr/>
      </p:nvGrpSpPr>
      <p:grpSpPr>
        <a:xfrm>
          <a:off x="0" y="0"/>
          <a:ext cx="0" cy="0"/>
          <a:chOff x="0" y="0"/>
          <a:chExt cx="0" cy="0"/>
        </a:xfrm>
      </p:grpSpPr>
      <p:sp>
        <p:nvSpPr>
          <p:cNvPr id="2" name="כותרת 1">
            <a:extLst>
              <a:ext uri="{FF2B5EF4-FFF2-40B4-BE49-F238E27FC236}">
                <a16:creationId xmlns:a16="http://schemas.microsoft.com/office/drawing/2014/main" id="{7FD7DCD4-6EF1-C41C-418A-68B4FD358FA0}"/>
              </a:ext>
            </a:extLst>
          </p:cNvPr>
          <p:cNvSpPr>
            <a:spLocks noGrp="1"/>
          </p:cNvSpPr>
          <p:nvPr>
            <p:ph type="title"/>
          </p:nvPr>
        </p:nvSpPr>
        <p:spPr/>
        <p:txBody>
          <a:bodyPr/>
          <a:lstStyle/>
          <a:p>
            <a:pPr algn="r" rtl="1"/>
            <a:r>
              <a:rPr lang="he-IL" dirty="0"/>
              <a:t>יתרונות הקמפוס של </a:t>
            </a:r>
            <a:r>
              <a:rPr lang="en-US" dirty="0" err="1"/>
              <a:t>YouCube</a:t>
            </a:r>
            <a:r>
              <a:rPr lang="he-IL" dirty="0"/>
              <a:t>.</a:t>
            </a:r>
          </a:p>
        </p:txBody>
      </p:sp>
      <p:sp>
        <p:nvSpPr>
          <p:cNvPr id="3" name="מציין מיקום תוכן 2">
            <a:extLst>
              <a:ext uri="{FF2B5EF4-FFF2-40B4-BE49-F238E27FC236}">
                <a16:creationId xmlns:a16="http://schemas.microsoft.com/office/drawing/2014/main" id="{9DBAEF95-08F4-FDAA-1816-F278C9254C4B}"/>
              </a:ext>
            </a:extLst>
          </p:cNvPr>
          <p:cNvSpPr>
            <a:spLocks noGrp="1"/>
          </p:cNvSpPr>
          <p:nvPr>
            <p:ph idx="1"/>
          </p:nvPr>
        </p:nvSpPr>
        <p:spPr/>
        <p:txBody>
          <a:bodyPr/>
          <a:lstStyle/>
          <a:p>
            <a:pPr algn="r" rtl="1"/>
            <a:r>
              <a:rPr lang="he-IL" sz="2400" b="1" u="sng" dirty="0"/>
              <a:t>כלים מתקדמים</a:t>
            </a:r>
            <a:r>
              <a:rPr lang="he-IL" sz="2400" b="1" dirty="0"/>
              <a:t>: </a:t>
            </a:r>
            <a:r>
              <a:rPr lang="he-IL" sz="2400" dirty="0"/>
              <a:t>במערכת ה-</a:t>
            </a:r>
            <a:r>
              <a:rPr lang="en-US" sz="2400" dirty="0" err="1"/>
              <a:t>YouCube</a:t>
            </a:r>
            <a:r>
              <a:rPr lang="en-US" sz="2400" dirty="0"/>
              <a:t>  </a:t>
            </a:r>
            <a:r>
              <a:rPr lang="he-IL" sz="2400" dirty="0"/>
              <a:t>  קיים רצף של פעילויות אינטראקטיביות הכוללות לימוד ותרגול בכל נושאי הלימוד. התלמידים לומדים באופן יסודי ומעמיק בלמידה מדורגת ומסודרת  "עקב לצד אגודל". השנה הוספנו כלי בינה מלאכותית המלווים את תהליך הלמידה. </a:t>
            </a:r>
          </a:p>
          <a:p>
            <a:pPr algn="r" rtl="1"/>
            <a:r>
              <a:rPr lang="he-IL" sz="2400" b="1" u="sng" dirty="0"/>
              <a:t>יעילות הלמידה: </a:t>
            </a:r>
            <a:r>
              <a:rPr lang="he-IL" sz="2400" dirty="0"/>
              <a:t>הכלים המתקדמים מאפשרים לתלמידים להצטיין בלימודי הפיזיקה </a:t>
            </a:r>
            <a:r>
              <a:rPr lang="he-IL" sz="2400" dirty="0" err="1"/>
              <a:t>בכמחצית</a:t>
            </a:r>
            <a:r>
              <a:rPr lang="he-IL" sz="2400" dirty="0"/>
              <a:t> מהשעות הניתנות בכיתה רגילה.</a:t>
            </a:r>
          </a:p>
          <a:p>
            <a:pPr algn="r" rtl="1"/>
            <a:r>
              <a:rPr lang="he-IL" sz="2400" b="1" u="sng" dirty="0"/>
              <a:t>הצלחה בבחינות הבגרות</a:t>
            </a:r>
            <a:r>
              <a:rPr lang="he-IL" sz="2400" dirty="0"/>
              <a:t>: הצוות עוסק בהגשה לבגרות בלמידה סינכרונית משנת 2016 , ממוצע הציונים של הבוגרים שלנו גבוה מהממוצע הארצי. בפיילוט למסלול דו שנתי ממוצע בגרויות 95.7.</a:t>
            </a:r>
          </a:p>
          <a:p>
            <a:pPr algn="r" rtl="1"/>
            <a:r>
              <a:rPr lang="he-IL" sz="2400" b="1" u="sng" dirty="0"/>
              <a:t>התאמה למוסדות הממ"ד </a:t>
            </a:r>
            <a:r>
              <a:rPr lang="he-IL" sz="2400" b="1" u="sng" dirty="0" err="1"/>
              <a:t>והממ"ח</a:t>
            </a:r>
            <a:r>
              <a:rPr lang="he-IL" sz="2400" b="1" u="sng" dirty="0"/>
              <a:t> </a:t>
            </a:r>
            <a:r>
              <a:rPr lang="he-IL" dirty="0"/>
              <a:t>– </a:t>
            </a:r>
            <a:r>
              <a:rPr lang="he-IL" sz="2400" dirty="0"/>
              <a:t>השירות ניתן במסגרות נפרדות לבנים ולבנות . המערכת לא פעילה בשבתות ובמועדי ישראל.</a:t>
            </a:r>
            <a:endParaRPr lang="he-IL" dirty="0"/>
          </a:p>
        </p:txBody>
      </p:sp>
    </p:spTree>
    <p:extLst>
      <p:ext uri="{BB962C8B-B14F-4D97-AF65-F5344CB8AC3E}">
        <p14:creationId xmlns:p14="http://schemas.microsoft.com/office/powerpoint/2010/main" val="146523382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26CDD-4501-23C2-6528-6B4008DED80B}"/>
            </a:ext>
          </a:extLst>
        </p:cNvPr>
        <p:cNvGrpSpPr/>
        <p:nvPr/>
      </p:nvGrpSpPr>
      <p:grpSpPr>
        <a:xfrm>
          <a:off x="0" y="0"/>
          <a:ext cx="0" cy="0"/>
          <a:chOff x="0" y="0"/>
          <a:chExt cx="0" cy="0"/>
        </a:xfrm>
      </p:grpSpPr>
      <p:sp>
        <p:nvSpPr>
          <p:cNvPr id="2" name="כותרת 1">
            <a:extLst>
              <a:ext uri="{FF2B5EF4-FFF2-40B4-BE49-F238E27FC236}">
                <a16:creationId xmlns:a16="http://schemas.microsoft.com/office/drawing/2014/main" id="{2EEBEFC3-AB39-A360-53FB-450F993E3938}"/>
              </a:ext>
            </a:extLst>
          </p:cNvPr>
          <p:cNvSpPr>
            <a:spLocks noGrp="1"/>
          </p:cNvSpPr>
          <p:nvPr>
            <p:ph type="title"/>
          </p:nvPr>
        </p:nvSpPr>
        <p:spPr/>
        <p:txBody>
          <a:bodyPr/>
          <a:lstStyle/>
          <a:p>
            <a:pPr algn="r" rtl="1"/>
            <a:r>
              <a:rPr lang="he-IL" dirty="0"/>
              <a:t>איך מתחילים?</a:t>
            </a:r>
          </a:p>
        </p:txBody>
      </p:sp>
      <p:sp>
        <p:nvSpPr>
          <p:cNvPr id="3" name="מציין מיקום תוכן 2">
            <a:extLst>
              <a:ext uri="{FF2B5EF4-FFF2-40B4-BE49-F238E27FC236}">
                <a16:creationId xmlns:a16="http://schemas.microsoft.com/office/drawing/2014/main" id="{55AF39E8-99B0-53A2-D924-DDE47A44A69E}"/>
              </a:ext>
            </a:extLst>
          </p:cNvPr>
          <p:cNvSpPr>
            <a:spLocks noGrp="1"/>
          </p:cNvSpPr>
          <p:nvPr>
            <p:ph idx="1"/>
          </p:nvPr>
        </p:nvSpPr>
        <p:spPr/>
        <p:txBody>
          <a:bodyPr/>
          <a:lstStyle/>
          <a:p>
            <a:pPr marL="0" indent="0" algn="r" rtl="1">
              <a:buNone/>
            </a:pPr>
            <a:r>
              <a:rPr lang="he-IL" sz="2400" b="1" dirty="0"/>
              <a:t>מפגש חשיפה – </a:t>
            </a:r>
            <a:r>
              <a:rPr lang="he-IL" sz="2400" dirty="0"/>
              <a:t>נבין מה זה פיזיקה, למה זה חשוב.</a:t>
            </a:r>
          </a:p>
          <a:p>
            <a:pPr marL="0" indent="0" algn="r" rtl="1">
              <a:buNone/>
            </a:pPr>
            <a:r>
              <a:rPr lang="he-IL" sz="2400" dirty="0"/>
              <a:t>נכיר את כלי המערכת . המפגש יעשה על ידי מפתח המערכת נסים אוחיון. </a:t>
            </a:r>
          </a:p>
          <a:p>
            <a:pPr marL="0" indent="0" algn="r" rtl="1">
              <a:buNone/>
            </a:pPr>
            <a:endParaRPr lang="he-IL" sz="2400" b="1" dirty="0"/>
          </a:p>
          <a:p>
            <a:pPr marL="0" indent="0" algn="r" rtl="1">
              <a:buNone/>
            </a:pPr>
            <a:r>
              <a:rPr lang="he-IL" sz="2400" b="1" dirty="0"/>
              <a:t>קורס קיץ- </a:t>
            </a:r>
            <a:r>
              <a:rPr lang="he-IL" sz="2400" dirty="0"/>
              <a:t>מרתון של עשרה מפגשים ללמוד הנושא הראשון </a:t>
            </a:r>
            <a:r>
              <a:rPr lang="he-IL" sz="2400" dirty="0" err="1"/>
              <a:t>קינמטיקה</a:t>
            </a:r>
            <a:r>
              <a:rPr lang="he-IL" sz="2400" dirty="0"/>
              <a:t> בקו ישר. בסיום הקורס תתקיים בחינת מעבר. </a:t>
            </a:r>
          </a:p>
          <a:p>
            <a:pPr marL="0" indent="0" algn="r" rtl="1">
              <a:buNone/>
            </a:pPr>
            <a:r>
              <a:rPr lang="he-IL" sz="2400" dirty="0"/>
              <a:t>תלמידים שיתמידו בקורס ויצליחו בבחינת המעבר ילמדו במסלול דו שנתי בכיתות יא </a:t>
            </a:r>
            <a:r>
              <a:rPr lang="he-IL" sz="2400" dirty="0" err="1"/>
              <a:t>יב</a:t>
            </a:r>
            <a:r>
              <a:rPr lang="he-IL" sz="2400" dirty="0"/>
              <a:t>. </a:t>
            </a:r>
            <a:endParaRPr lang="he-IL" dirty="0"/>
          </a:p>
        </p:txBody>
      </p:sp>
    </p:spTree>
    <p:extLst>
      <p:ext uri="{BB962C8B-B14F-4D97-AF65-F5344CB8AC3E}">
        <p14:creationId xmlns:p14="http://schemas.microsoft.com/office/powerpoint/2010/main" val="2343089971"/>
      </p:ext>
    </p:ext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S001140835">
  <a:themeElements>
    <a:clrScheme name="">
      <a:dk1>
        <a:srgbClr val="080808"/>
      </a:dk1>
      <a:lt1>
        <a:srgbClr val="74C8E6"/>
      </a:lt1>
      <a:dk2>
        <a:srgbClr val="FFFFFF"/>
      </a:dk2>
      <a:lt2>
        <a:srgbClr val="080808"/>
      </a:lt2>
      <a:accent1>
        <a:srgbClr val="68A2B6"/>
      </a:accent1>
      <a:accent2>
        <a:srgbClr val="4192BF"/>
      </a:accent2>
      <a:accent3>
        <a:srgbClr val="BCE0F0"/>
      </a:accent3>
      <a:accent4>
        <a:srgbClr val="060606"/>
      </a:accent4>
      <a:accent5>
        <a:srgbClr val="B9CED7"/>
      </a:accent5>
      <a:accent6>
        <a:srgbClr val="3A84AD"/>
      </a:accent6>
      <a:hlink>
        <a:srgbClr val="3963AF"/>
      </a:hlink>
      <a:folHlink>
        <a:srgbClr val="000066"/>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80808"/>
        </a:dk1>
        <a:lt1>
          <a:srgbClr val="74C8E6"/>
        </a:lt1>
        <a:dk2>
          <a:srgbClr val="000000"/>
        </a:dk2>
        <a:lt2>
          <a:srgbClr val="080808"/>
        </a:lt2>
        <a:accent1>
          <a:srgbClr val="68A2B6"/>
        </a:accent1>
        <a:accent2>
          <a:srgbClr val="4192BF"/>
        </a:accent2>
        <a:accent3>
          <a:srgbClr val="BCE0F0"/>
        </a:accent3>
        <a:accent4>
          <a:srgbClr val="060606"/>
        </a:accent4>
        <a:accent5>
          <a:srgbClr val="B9CED7"/>
        </a:accent5>
        <a:accent6>
          <a:srgbClr val="3A84AD"/>
        </a:accent6>
        <a:hlink>
          <a:srgbClr val="3963AF"/>
        </a:hlink>
        <a:folHlink>
          <a:srgbClr val="00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3.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A2A3AC6-1A45-42F7-8976-E15E36AD84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TS001140835</Template>
  <TotalTime>84</TotalTime>
  <Words>240</Words>
  <Application>Microsoft Office PowerPoint</Application>
  <PresentationFormat>‫הצגה על המסך (4:3)</PresentationFormat>
  <Paragraphs>17</Paragraphs>
  <Slides>4</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4</vt:i4>
      </vt:variant>
    </vt:vector>
  </HeadingPairs>
  <TitlesOfParts>
    <vt:vector size="8" baseType="lpstr">
      <vt:lpstr>Constantia</vt:lpstr>
      <vt:lpstr>Tahoma</vt:lpstr>
      <vt:lpstr>Wingdings</vt:lpstr>
      <vt:lpstr>TS001140835</vt:lpstr>
      <vt:lpstr>מצגת של PowerPoint‏</vt:lpstr>
      <vt:lpstr>מה זה YouCube?</vt:lpstr>
      <vt:lpstr>יתרונות הקמפוס של YouCube.</vt:lpstr>
      <vt:lpstr>איך מתחילים?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נסים אוחיון</cp:lastModifiedBy>
  <cp:revision>5</cp:revision>
  <dcterms:created xsi:type="dcterms:W3CDTF">2014-01-28T08:15:31Z</dcterms:created>
  <dcterms:modified xsi:type="dcterms:W3CDTF">2025-06-10T17:41:34Z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TC028952639991</vt:lpwstr>
  </property>
</Properties>
</file>